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511" r:id="rId2"/>
    <p:sldId id="463" r:id="rId3"/>
    <p:sldId id="512" r:id="rId4"/>
    <p:sldId id="513" r:id="rId5"/>
    <p:sldId id="517" r:id="rId6"/>
    <p:sldId id="518" r:id="rId7"/>
    <p:sldId id="519" r:id="rId8"/>
    <p:sldId id="520" r:id="rId9"/>
    <p:sldId id="521" r:id="rId10"/>
    <p:sldId id="522" r:id="rId11"/>
    <p:sldId id="523"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80547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2585323"/>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Creating Fiori App uisng Template in BAS</a:t>
            </a:r>
          </a:p>
          <a:p>
            <a:pPr marL="742950" lvl="1" indent="-285750">
              <a:buFont typeface="Arial" panose="020B0604020202020204" pitchFamily="34" charset="0"/>
              <a:buChar char="•"/>
            </a:pPr>
            <a:r>
              <a:rPr lang="it-IT" dirty="0">
                <a:solidFill>
                  <a:srgbClr val="242424"/>
                </a:solidFill>
              </a:rPr>
              <a:t>Creating Fiori App uisng Template in VS Code</a:t>
            </a:r>
          </a:p>
          <a:p>
            <a:pPr marL="742950" lvl="1" indent="-285750">
              <a:buFont typeface="Arial" panose="020B0604020202020204" pitchFamily="34" charset="0"/>
              <a:buChar char="•"/>
            </a:pPr>
            <a:r>
              <a:rPr lang="it-IT" dirty="0">
                <a:solidFill>
                  <a:srgbClr val="242424"/>
                </a:solidFill>
              </a:rPr>
              <a:t>Fiori UX Consistency</a:t>
            </a:r>
          </a:p>
          <a:p>
            <a:pPr marL="742950" lvl="1" indent="-285750">
              <a:buFont typeface="Arial" panose="020B0604020202020204" pitchFamily="34" charset="0"/>
              <a:buChar char="•"/>
            </a:pPr>
            <a:r>
              <a:rPr lang="it-IT" dirty="0">
                <a:solidFill>
                  <a:srgbClr val="242424"/>
                </a:solidFill>
              </a:rPr>
              <a:t>Introduciton to Fiori Elements</a:t>
            </a:r>
          </a:p>
          <a:p>
            <a:pPr marL="742950" lvl="1" indent="-285750">
              <a:buFont typeface="Arial" panose="020B0604020202020204" pitchFamily="34" charset="0"/>
              <a:buChar char="•"/>
            </a:pPr>
            <a:r>
              <a:rPr lang="it-IT" dirty="0">
                <a:solidFill>
                  <a:srgbClr val="242424"/>
                </a:solidFill>
              </a:rPr>
              <a:t>Free Style v/s Fiori Elements Apps</a:t>
            </a:r>
          </a:p>
          <a:p>
            <a:pPr marL="742950" lvl="1" indent="-285750">
              <a:buFont typeface="Arial" panose="020B0604020202020204" pitchFamily="34" charset="0"/>
              <a:buChar char="•"/>
            </a:pPr>
            <a:r>
              <a:rPr lang="it-IT" dirty="0">
                <a:solidFill>
                  <a:srgbClr val="242424"/>
                </a:solidFill>
              </a:rPr>
              <a:t>Developer Persona – Fiori Elements</a:t>
            </a:r>
          </a:p>
          <a:p>
            <a:pPr marL="742950" lvl="1" indent="-285750">
              <a:buFont typeface="Arial" panose="020B0604020202020204" pitchFamily="34" charset="0"/>
              <a:buChar char="•"/>
            </a:pPr>
            <a:r>
              <a:rPr lang="it-IT" dirty="0">
                <a:solidFill>
                  <a:srgbClr val="242424"/>
                </a:solidFill>
              </a:rPr>
              <a:t>Introduction to Annotaions.</a:t>
            </a:r>
          </a:p>
          <a:p>
            <a:pPr marL="742950" lvl="1" indent="-285750">
              <a:buFont typeface="Arial" panose="020B0604020202020204" pitchFamily="34" charset="0"/>
              <a:buChar char="•"/>
            </a:pPr>
            <a:r>
              <a:rPr lang="it-IT" dirty="0">
                <a:solidFill>
                  <a:srgbClr val="242424"/>
                </a:solidFill>
              </a:rPr>
              <a:t>List Report Application – Fiori Element</a:t>
            </a:r>
          </a:p>
          <a:p>
            <a:pPr marL="742950" lvl="1" indent="-285750">
              <a:buFont typeface="Arial" panose="020B0604020202020204" pitchFamily="34" charset="0"/>
              <a:buChar char="•"/>
            </a:pPr>
            <a:r>
              <a:rPr lang="it-IT" dirty="0">
                <a:solidFill>
                  <a:srgbClr val="242424"/>
                </a:solidFill>
              </a:rPr>
              <a:t>Analytic List Page – Fiori Element</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with Template in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043882" cy="646331"/>
          </a:xfrm>
          <a:prstGeom prst="rect">
            <a:avLst/>
          </a:prstGeom>
          <a:noFill/>
        </p:spPr>
        <p:txBody>
          <a:bodyPr wrap="square" rtlCol="0">
            <a:spAutoFit/>
          </a:bodyPr>
          <a:lstStyle/>
          <a:p>
            <a:pPr algn="just"/>
            <a:r>
              <a:rPr lang="en-US" dirty="0"/>
              <a:t>Steps to create a project using template in BAS.</a:t>
            </a:r>
          </a:p>
          <a:p>
            <a:pPr algn="just"/>
            <a:r>
              <a:rPr lang="en-US" b="1" dirty="0"/>
              <a:t>Step 1:</a:t>
            </a:r>
            <a:r>
              <a:rPr lang="en-US" dirty="0"/>
              <a:t> Click on the View tab and open the command pallet.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B58FB0A-F62E-45D3-9855-23F9F4B18FFC}"/>
              </a:ext>
            </a:extLst>
          </p:cNvPr>
          <p:cNvPicPr>
            <a:picLocks noChangeAspect="1"/>
          </p:cNvPicPr>
          <p:nvPr/>
        </p:nvPicPr>
        <p:blipFill>
          <a:blip r:embed="rId3"/>
          <a:stretch>
            <a:fillRect/>
          </a:stretch>
        </p:blipFill>
        <p:spPr>
          <a:xfrm>
            <a:off x="6530175" y="806869"/>
            <a:ext cx="5169989" cy="893318"/>
          </a:xfrm>
          <a:prstGeom prst="rect">
            <a:avLst/>
          </a:prstGeom>
        </p:spPr>
      </p:pic>
      <p:sp>
        <p:nvSpPr>
          <p:cNvPr id="5" name="TextBox 4">
            <a:extLst>
              <a:ext uri="{FF2B5EF4-FFF2-40B4-BE49-F238E27FC236}">
                <a16:creationId xmlns:a16="http://schemas.microsoft.com/office/drawing/2014/main" id="{E5232B3D-4EC6-485A-B9BB-94C3D19300BF}"/>
              </a:ext>
            </a:extLst>
          </p:cNvPr>
          <p:cNvSpPr txBox="1"/>
          <p:nvPr/>
        </p:nvSpPr>
        <p:spPr>
          <a:xfrm>
            <a:off x="261764" y="1622426"/>
            <a:ext cx="6043882" cy="646331"/>
          </a:xfrm>
          <a:prstGeom prst="rect">
            <a:avLst/>
          </a:prstGeom>
          <a:noFill/>
        </p:spPr>
        <p:txBody>
          <a:bodyPr wrap="square" rtlCol="0">
            <a:spAutoFit/>
          </a:bodyPr>
          <a:lstStyle/>
          <a:p>
            <a:pPr algn="just"/>
            <a:r>
              <a:rPr lang="en-US" b="1" dirty="0"/>
              <a:t>Step 2:</a:t>
            </a:r>
            <a:r>
              <a:rPr lang="en-US" dirty="0"/>
              <a:t> In command pallet search for </a:t>
            </a:r>
            <a:r>
              <a:rPr lang="en-US" b="1" dirty="0"/>
              <a:t>&gt;Fiori: Open Application Generator</a:t>
            </a:r>
            <a:r>
              <a:rPr lang="en-US" dirty="0"/>
              <a:t> and Select it.</a:t>
            </a:r>
          </a:p>
        </p:txBody>
      </p:sp>
      <p:pic>
        <p:nvPicPr>
          <p:cNvPr id="7" name="Picture 6">
            <a:extLst>
              <a:ext uri="{FF2B5EF4-FFF2-40B4-BE49-F238E27FC236}">
                <a16:creationId xmlns:a16="http://schemas.microsoft.com/office/drawing/2014/main" id="{FAD7FB0C-EBF0-46F3-B951-57D8E2D75B85}"/>
              </a:ext>
            </a:extLst>
          </p:cNvPr>
          <p:cNvPicPr>
            <a:picLocks noChangeAspect="1"/>
          </p:cNvPicPr>
          <p:nvPr/>
        </p:nvPicPr>
        <p:blipFill>
          <a:blip r:embed="rId4"/>
          <a:stretch>
            <a:fillRect/>
          </a:stretch>
        </p:blipFill>
        <p:spPr>
          <a:xfrm>
            <a:off x="6530175" y="1982528"/>
            <a:ext cx="5567202" cy="675264"/>
          </a:xfrm>
          <a:prstGeom prst="rect">
            <a:avLst/>
          </a:prstGeom>
        </p:spPr>
      </p:pic>
      <p:sp>
        <p:nvSpPr>
          <p:cNvPr id="9" name="TextBox 8">
            <a:extLst>
              <a:ext uri="{FF2B5EF4-FFF2-40B4-BE49-F238E27FC236}">
                <a16:creationId xmlns:a16="http://schemas.microsoft.com/office/drawing/2014/main" id="{68E89533-05C3-42E8-8C9E-A64F7D151A1C}"/>
              </a:ext>
            </a:extLst>
          </p:cNvPr>
          <p:cNvSpPr txBox="1"/>
          <p:nvPr/>
        </p:nvSpPr>
        <p:spPr>
          <a:xfrm>
            <a:off x="261763" y="2657792"/>
            <a:ext cx="11296042" cy="646331"/>
          </a:xfrm>
          <a:prstGeom prst="rect">
            <a:avLst/>
          </a:prstGeom>
          <a:noFill/>
        </p:spPr>
        <p:txBody>
          <a:bodyPr wrap="square" rtlCol="0">
            <a:spAutoFit/>
          </a:bodyPr>
          <a:lstStyle/>
          <a:p>
            <a:r>
              <a:rPr lang="en-US" b="1" dirty="0"/>
              <a:t>Step 3:</a:t>
            </a:r>
            <a:r>
              <a:rPr lang="en-US" dirty="0"/>
              <a:t> After Selecting it A new Template wizard will open. In the template wizard select the type of application and floorplan of the application and follow the configuration steps.</a:t>
            </a:r>
          </a:p>
        </p:txBody>
      </p:sp>
      <p:pic>
        <p:nvPicPr>
          <p:cNvPr id="11" name="Picture 10">
            <a:extLst>
              <a:ext uri="{FF2B5EF4-FFF2-40B4-BE49-F238E27FC236}">
                <a16:creationId xmlns:a16="http://schemas.microsoft.com/office/drawing/2014/main" id="{D74E09AF-65D6-4A61-AD7E-47CFA9D50FED}"/>
              </a:ext>
            </a:extLst>
          </p:cNvPr>
          <p:cNvPicPr>
            <a:picLocks noChangeAspect="1"/>
          </p:cNvPicPr>
          <p:nvPr/>
        </p:nvPicPr>
        <p:blipFill>
          <a:blip r:embed="rId5"/>
          <a:stretch>
            <a:fillRect/>
          </a:stretch>
        </p:blipFill>
        <p:spPr>
          <a:xfrm>
            <a:off x="261763" y="3307818"/>
            <a:ext cx="5504472" cy="3196027"/>
          </a:xfrm>
          <a:prstGeom prst="rect">
            <a:avLst/>
          </a:prstGeom>
        </p:spPr>
      </p:pic>
      <p:sp>
        <p:nvSpPr>
          <p:cNvPr id="12" name="TextBox 11">
            <a:extLst>
              <a:ext uri="{FF2B5EF4-FFF2-40B4-BE49-F238E27FC236}">
                <a16:creationId xmlns:a16="http://schemas.microsoft.com/office/drawing/2014/main" id="{33946167-4392-4883-8156-3D81F47FEA66}"/>
              </a:ext>
            </a:extLst>
          </p:cNvPr>
          <p:cNvSpPr txBox="1"/>
          <p:nvPr/>
        </p:nvSpPr>
        <p:spPr>
          <a:xfrm>
            <a:off x="5909784" y="3429000"/>
            <a:ext cx="6020453" cy="923330"/>
          </a:xfrm>
          <a:prstGeom prst="rect">
            <a:avLst/>
          </a:prstGeom>
          <a:noFill/>
        </p:spPr>
        <p:txBody>
          <a:bodyPr wrap="square" rtlCol="0">
            <a:spAutoFit/>
          </a:bodyPr>
          <a:lstStyle/>
          <a:p>
            <a:pPr algn="just"/>
            <a:r>
              <a:rPr lang="en-US" b="1" dirty="0"/>
              <a:t>Step 4:</a:t>
            </a:r>
            <a:r>
              <a:rPr lang="en-US" dirty="0"/>
              <a:t> Configure the Data Source and Service. Add the required Project attributes and Finish then your application will be generated.</a:t>
            </a:r>
          </a:p>
        </p:txBody>
      </p:sp>
      <p:pic>
        <p:nvPicPr>
          <p:cNvPr id="14" name="Picture 13">
            <a:extLst>
              <a:ext uri="{FF2B5EF4-FFF2-40B4-BE49-F238E27FC236}">
                <a16:creationId xmlns:a16="http://schemas.microsoft.com/office/drawing/2014/main" id="{8709D4F8-A42B-46DF-A2CD-8477B4481933}"/>
              </a:ext>
            </a:extLst>
          </p:cNvPr>
          <p:cNvPicPr>
            <a:picLocks noChangeAspect="1"/>
          </p:cNvPicPr>
          <p:nvPr/>
        </p:nvPicPr>
        <p:blipFill>
          <a:blip r:embed="rId6"/>
          <a:stretch>
            <a:fillRect/>
          </a:stretch>
        </p:blipFill>
        <p:spPr>
          <a:xfrm>
            <a:off x="6096000" y="4425505"/>
            <a:ext cx="5604164" cy="1644091"/>
          </a:xfrm>
          <a:prstGeom prst="rect">
            <a:avLst/>
          </a:prstGeom>
        </p:spPr>
      </p:pic>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10495</TotalTime>
  <Words>946</Words>
  <Application>Microsoft Office PowerPoint</Application>
  <PresentationFormat>Widescreen</PresentationFormat>
  <Paragraphs>130</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695</cp:revision>
  <dcterms:created xsi:type="dcterms:W3CDTF">2016-07-10T03:33:26Z</dcterms:created>
  <dcterms:modified xsi:type="dcterms:W3CDTF">2022-01-29T15:36:57Z</dcterms:modified>
</cp:coreProperties>
</file>